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65" r:id="rId5"/>
    <p:sldId id="263" r:id="rId6"/>
    <p:sldId id="267" r:id="rId7"/>
    <p:sldId id="261" r:id="rId8"/>
    <p:sldId id="266" r:id="rId9"/>
    <p:sldId id="264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14" y="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88A0EF-2CDD-40A7-835B-854FE5167C18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6C4F5-E885-4628-8CA7-09531C9BB7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88A0EF-2CDD-40A7-835B-854FE5167C18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6C4F5-E885-4628-8CA7-09531C9BB7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88A0EF-2CDD-40A7-835B-854FE5167C18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6C4F5-E885-4628-8CA7-09531C9BB7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88A0EF-2CDD-40A7-835B-854FE5167C18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6C4F5-E885-4628-8CA7-09531C9BB7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88A0EF-2CDD-40A7-835B-854FE5167C18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6C4F5-E885-4628-8CA7-09531C9BB7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88A0EF-2CDD-40A7-835B-854FE5167C18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6C4F5-E885-4628-8CA7-09531C9BB7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88A0EF-2CDD-40A7-835B-854FE5167C18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6C4F5-E885-4628-8CA7-09531C9BB7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88A0EF-2CDD-40A7-835B-854FE5167C18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6C4F5-E885-4628-8CA7-09531C9BB7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88A0EF-2CDD-40A7-835B-854FE5167C18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6C4F5-E885-4628-8CA7-09531C9BB7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88A0EF-2CDD-40A7-835B-854FE5167C18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6C4F5-E885-4628-8CA7-09531C9BB7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88A0EF-2CDD-40A7-835B-854FE5167C18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86C4F5-E885-4628-8CA7-09531C9BB7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888A0EF-2CDD-40A7-835B-854FE5167C18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486C4F5-E885-4628-8CA7-09531C9BB7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1285860"/>
            <a:ext cx="7406640" cy="1571636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СУБРЕГИОНЫ И СТРАНЫ </a:t>
            </a:r>
            <a:endParaRPr lang="ru-RU" sz="5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3286124"/>
            <a:ext cx="7406640" cy="321471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ЗАРУБЕЖНОЙ ЕВРОПЫ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</a:p>
          <a:p>
            <a:pPr algn="ctr"/>
            <a:r>
              <a:rPr lang="ru-RU" sz="1800" b="1" dirty="0" smtClean="0">
                <a:solidFill>
                  <a:srgbClr val="002060"/>
                </a:solidFill>
              </a:rPr>
              <a:t>                                                                                  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86834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СУБРЕГИОНЫ ЗАРУБЕЖНОЙ ЕВРОПЫ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Documents and Settings\Admin\Рабочий стол\европа\img9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 t="1788"/>
          <a:stretch>
            <a:fillRect/>
          </a:stretch>
        </p:blipFill>
        <p:spPr bwMode="auto">
          <a:xfrm>
            <a:off x="2143108" y="1500174"/>
            <a:ext cx="5143536" cy="4857784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929190" y="3714752"/>
            <a:ext cx="18573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3" action="ppaction://hlinksldjump"/>
              </a:rPr>
              <a:t>,</a:t>
            </a:r>
            <a:r>
              <a:rPr lang="ru-RU" sz="1600" b="1" dirty="0" smtClean="0">
                <a:solidFill>
                  <a:srgbClr val="C00000"/>
                </a:solidFill>
                <a:hlinkClick r:id="rId3" action="ppaction://hlinksldjump"/>
              </a:rPr>
              <a:t>ВОСТОЧНАЯ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hlinkClick r:id="rId3" action="ppaction://hlinksldjump"/>
              </a:rPr>
              <a:t>ЕВРОПА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000496" y="2285992"/>
            <a:ext cx="1571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hlinkClick r:id="rId4" action="ppaction://hlinksldjump"/>
              </a:rPr>
              <a:t>СЕВЕРНАЯ 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hlinkClick r:id="rId4" action="ppaction://hlinksldjump"/>
              </a:rPr>
              <a:t>ЕВРОПА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71802" y="3786190"/>
            <a:ext cx="1571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hlinkClick r:id="rId5" action="ppaction://hlinksldjump"/>
              </a:rPr>
              <a:t>ЗАПАДНАЯ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hlinkClick r:id="rId5" action="ppaction://hlinksldjump"/>
              </a:rPr>
              <a:t>ЕВРОПА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3240" y="5000636"/>
            <a:ext cx="2286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hlinkClick r:id="rId6" action="ppaction://hlinksldjump"/>
              </a:rPr>
              <a:t>ЮЖНАЯ ЕВРОПА</a:t>
            </a:r>
            <a:endParaRPr lang="ru-RU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СЕВЕРНАЯ ЕВРОПА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32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СТРАНЫ: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ИСЛАНДИЯ,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ДАНИЯ,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НОРВЕГИЯ, ШВЕЦИЯ, ФИНЛЯНДИЯ,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СТРАНЫ БАЛТИИ.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 b="1777"/>
          <a:stretch>
            <a:fillRect/>
          </a:stretch>
        </p:blipFill>
        <p:spPr bwMode="auto">
          <a:xfrm>
            <a:off x="1357290" y="1643050"/>
            <a:ext cx="3657600" cy="4429156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ВИЗИТКА СТРАН СЕВЕРНОЙ ЕВРОПЫ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ТЕСНО СВЯЗАНЫ С МОРЕМ;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ПРЕОБЛАДАЮТ УНИТАРНЫЕ ГОСУДАРСТВА;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ПРИРОДНЫЕ РЕСУРСЫ: РЫБА; НЕФТЬ И ПРИРОДНЫЙ ГАЗ;ГИДРОРЕСУРСЫ (НОРВЕГИЯ);ГЕОТЕРМАЛЬНАЯ ЭНЕРГИЯ (ИСЛАНДИЯ); ЛЕС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(ШВЕЦИЯ, ФИНЛЯНДИЯ);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САМЫЙ ВЫСОКИЙ УРОВЕНЬ ЖИЗНИ ЛЮДЕЙ;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ВЫСОКАЯ УРБАНИЗАЦИЯ (83%);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БОЛЬШОЕ ЗНАЧЕНИЕ ИМЕЕТ СУДОХОДСТВО;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ЭКСПОРТ: РЫБНАЯ ПРОДУКЦИЯ, БУМАГА, ПИЛОМАТЕРИАЛЫ, РАЗЛИЧНАЯ МОЛОЧНАЯ ПРОДУКЦИЯ.</a:t>
            </a:r>
          </a:p>
          <a:p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ЗАПАДНАЯ ЕВРОПА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725068" cy="466344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СТРАНЫ:</a:t>
            </a:r>
          </a:p>
          <a:p>
            <a:pPr algn="ctr">
              <a:buNone/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АВСТРИЯ,</a:t>
            </a:r>
          </a:p>
          <a:p>
            <a:pPr algn="ctr">
              <a:buNone/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БЕЛЬГИЯ, ВЕЛИКОБРИТАНИЯ,</a:t>
            </a:r>
          </a:p>
          <a:p>
            <a:pPr algn="ctr">
              <a:buNone/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ФРГ,</a:t>
            </a:r>
          </a:p>
          <a:p>
            <a:pPr algn="ctr">
              <a:buNone/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ИРЛАНДИЯ, ЛИХТЕНШТЕЙН, </a:t>
            </a:r>
          </a:p>
          <a:p>
            <a:pPr algn="ctr">
              <a:buNone/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ЛЮКСЕМБУРГ, МОНАКО, НИДЕРЛАНДЫ, ФРАНЦИЯ, ШВЕЙЦАРИЯ.</a:t>
            </a:r>
            <a:endParaRPr lang="ru-RU" sz="2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Documents and Settings\Admin\Мои документы\Мои результаты сканирования\сканирование00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14414" y="1500174"/>
            <a:ext cx="4143404" cy="4429156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hlinkClick r:id="rId2" action="ppaction://hlinksldjump"/>
              </a:rPr>
              <a:t>ВИЗИТКА ЗАПАДНОЙ ЕВРОПЫ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САМЫЙ ВЫСОКОРАЗВИТЫЙ РЕГИОН ЕВРОПЫ;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ПРОХОДИТ «ЦЕНТРАЛЬНАЯ ОСЬ» РАЗВИТИЯ;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ПРИРОДНЫЕ РЕСУРСЫ: КАМЕННЫЙ И БУРЫЙ УГОЛЬ, КАЛИЙНАЯ СОЛЬ, НЕФТЬ;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ВЫСОКИЙ УРОВЕНЬ ЖИЗНИ ЛЮДЕЙ;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БОЛЬШОЕ КОЛИЧЕСТВО ИММИГРАНТОВ;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КРУПНАЯ СТРАНА ПО ЧИСЛЕННОСТИ НАСЕЛЕНИЯ И ПО УРОВНЮ РАЗВИТИЯ В ЕВРОПЕ – ФРГ;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ЗОНА АКТИВНЫХ ИНТЕГРАЦИОННЫХ ПРОЦЕССОВ;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ЭКСПОРТ: АВТОМОБИЛИ, ХИМИКАТЫ, ИЗДЕЛИЯ ЛЁГКОЙ ПРОМЫШЛЕННОСТИ. 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ЮЖНАЯ ЕВРОПА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СТРАНЫ: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АНДОРРА,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АЛБАНИЯ,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ВАТИКАН, ГРЕЦИЯ,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ИСПАНИЯ, ИТАЛИЯ,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МАЛЬТА,ПОРТУГАЛИЯ,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САН-МАРИНО, СЛОВЕНИЯ,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МАКЕДОНИЯ,ХОРВАТИЯ,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СЕРБИЯ, ЧЕРНОГОРИЯ,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БОСНИЯ И ГЕРЦОГОВИНА.</a:t>
            </a:r>
          </a:p>
        </p:txBody>
      </p:sp>
      <p:pic>
        <p:nvPicPr>
          <p:cNvPr id="5" name="Picture 2" descr="E:\Documents and Settings\Admin\Рабочий стол\европа\Southern-Europe2-map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14414" y="1571612"/>
            <a:ext cx="3871914" cy="4714908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ВИЗИТКА ЮЖНОЙ ЕВРОПЫ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СРЕДИЗЕМНОМОРСКИЕ СТРАНЫ;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БОГАТЫЕ РЕКРЕАЦИОННЫЕ РЕСУРСЫ;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РАЗВИТО СУБТРОПИЧЕСКОЕ ЗЕМЛЕДЕЛИЕ;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ВЫСОКИЙ УРОВЕНЬ УРБАНИЗАЦИИ (70%);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 МЕЖДУНАРОДНЫЙ ТУРИЗМ;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ЭКСПОРТ: ЦИТРУСОВЫЕ, МАСЛИНЫ, ВИНА, АВТОМОБИЛИ, ПРОДУКЦИЯ ЛЕГКОЙ ПРОМЫШЛЕННОСТИ (ОДЕЖДА, ОБУВЬ,).</a:t>
            </a:r>
          </a:p>
          <a:p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ВОСТОЧНАЯ ЕВРОПА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СТРАНЫ: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БОЛГАРИЯ, 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ВЕНГРИЯ, 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ПОЛЬША, 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РУМЫНИЯ, 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СЛОВАКИЯ, 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ЧЕХИЯ.</a:t>
            </a:r>
          </a:p>
          <a:p>
            <a:pPr algn="ctr">
              <a:buNone/>
            </a:pP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3074" name="Picture 2" descr="E:\Documents and Settings\Admin\Мои документы\Мои результаты сканирования\сканирование000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85852" y="1714488"/>
            <a:ext cx="4000528" cy="4214842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ВИЗИТКА ВОСТОЧНОЙ ЕВРОПЫ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ПОСТСОЦИАЛИСТИЧЕСКИЕ СТРАНЫ (СТРАНЫ С ПЕРЕХОДНОЙ ЭКОНОМИКОЙ);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ПРИРОДНЫЕ РЕСУРСЫ: КАМЕННЫЙ УГОЛЬ, МЕДНЫЕ, АЛЮМИНИЕВЫЕ РУДЫ;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УРБАНИЗАЦИЯ 68%;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ПРЕОБЛАДАЮЩАЯ С/Х КУЛЬТУРА - КАРТОФЕЛЬ;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ЭКСПОРТ: СЕЛЬСКОХОЗЯЙСТВЕННАЯ ПРОДУКЦИЯ, СУДА, ВИНА, ШВЕЙНЫЕ ИЗДЕЛИЯ.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ЛИТЕРАТУРА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39496" indent="-457200">
              <a:buNone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marL="539496" indent="-457200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О.И. АНУФРИЕВА ЭКОНОМИЧЕСКАЯ И СОЦИАЛЬНАЯ ГЕОГРАФИЯ МИРА. 10 КЛАСС.ПОУРОЧНОЕ ПЛАНИРОВАНИЕ.ВОЛГОГРАД, 2011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39496" indent="-457200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Е.М. КУРАШОВА ЭКОНОМИЧЕСКАЯ И СОЦИАЛЬНАЯ ГЕОГРАФИЯ МИРА. 10 КЛАСС.М., 2011.</a:t>
            </a:r>
          </a:p>
          <a:p>
            <a:pPr marL="539496" indent="-457200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В.П. МАКСАКОВСКИЙ. ЬЭКОНОМИЧЕСКАЯ И СОЦИАЛЬНАЯ ГЕОГРАФИЯ МИРА, М., 2010.</a:t>
            </a:r>
          </a:p>
          <a:p>
            <a:pPr marL="539496" indent="-457200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ИНТЕРНЕТ- РЕСУРСЫ.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234</TotalTime>
  <Words>386</Words>
  <Application>Microsoft Office PowerPoint</Application>
  <PresentationFormat>Экран (4:3)</PresentationFormat>
  <Paragraphs>84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Corbel</vt:lpstr>
      <vt:lpstr>Gill Sans MT</vt:lpstr>
      <vt:lpstr>Times New Roman</vt:lpstr>
      <vt:lpstr>Verdana</vt:lpstr>
      <vt:lpstr>Wingdings 2</vt:lpstr>
      <vt:lpstr>Солнцестояние</vt:lpstr>
      <vt:lpstr>СУБРЕГИОНЫ И СТРАНЫ </vt:lpstr>
      <vt:lpstr>СУБРЕГИОНЫ ЗАРУБЕЖНОЙ ЕВРОПЫ</vt:lpstr>
      <vt:lpstr>СЕВЕРНАЯ ЕВРОПА</vt:lpstr>
      <vt:lpstr>ВИЗИТКА СТРАН СЕВЕРНОЙ ЕВРОПЫ</vt:lpstr>
      <vt:lpstr>ЗАПАДНАЯ ЕВРОПА</vt:lpstr>
      <vt:lpstr>ВИЗИТКА ЗАПАДНОЙ ЕВРОПЫ</vt:lpstr>
      <vt:lpstr>ЮЖНАЯ ЕВРОПА</vt:lpstr>
      <vt:lpstr>ВИЗИТКА ЮЖНОЙ ЕВРОПЫ</vt:lpstr>
      <vt:lpstr>ВОСТОЧНАЯ ЕВРОПА</vt:lpstr>
      <vt:lpstr>ВИЗИТКА ВОСТОЧНОЙ ЕВРОПЫ</vt:lpstr>
      <vt:lpstr>ЛИТЕРАТУРА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СУБРЕГИОНЫ И СТРАНЫ</dc:title>
  <dc:creator>Admin</dc:creator>
  <cp:lastModifiedBy>Mster</cp:lastModifiedBy>
  <cp:revision>32</cp:revision>
  <dcterms:created xsi:type="dcterms:W3CDTF">2011-11-22T17:01:37Z</dcterms:created>
  <dcterms:modified xsi:type="dcterms:W3CDTF">2017-01-15T21:41:31Z</dcterms:modified>
</cp:coreProperties>
</file>